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21"/>
  </p:notesMasterIdLst>
  <p:handoutMasterIdLst>
    <p:handoutMasterId r:id="rId22"/>
  </p:handoutMasterIdLst>
  <p:sldIdLst>
    <p:sldId id="256" r:id="rId5"/>
    <p:sldId id="301" r:id="rId6"/>
    <p:sldId id="258" r:id="rId7"/>
    <p:sldId id="278" r:id="rId8"/>
    <p:sldId id="302" r:id="rId9"/>
    <p:sldId id="300" r:id="rId10"/>
    <p:sldId id="306" r:id="rId11"/>
    <p:sldId id="303" r:id="rId12"/>
    <p:sldId id="304" r:id="rId13"/>
    <p:sldId id="309" r:id="rId14"/>
    <p:sldId id="308" r:id="rId15"/>
    <p:sldId id="307" r:id="rId16"/>
    <p:sldId id="312" r:id="rId17"/>
    <p:sldId id="305" r:id="rId18"/>
    <p:sldId id="311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604238-8358-4E07-9442-CE530385C666}" v="44" dt="2023-08-24T11:50:34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222" y="66"/>
      </p:cViewPr>
      <p:guideLst>
        <p:guide orient="horz" pos="792"/>
        <p:guide pos="3144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16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rston Freeman" userId="7304f9903cff3937" providerId="LiveId" clId="{74608168-D7EB-491F-A1BA-F25F907B18A0}"/>
    <pc:docChg chg="undo custSel addSld delSld modSld sldOrd">
      <pc:chgData name="Thurston Freeman" userId="7304f9903cff3937" providerId="LiveId" clId="{74608168-D7EB-491F-A1BA-F25F907B18A0}" dt="2023-07-29T19:19:54.613" v="15"/>
      <pc:docMkLst>
        <pc:docMk/>
      </pc:docMkLst>
      <pc:sldChg chg="addSp delSp modSp">
        <pc:chgData name="Thurston Freeman" userId="7304f9903cff3937" providerId="LiveId" clId="{74608168-D7EB-491F-A1BA-F25F907B18A0}" dt="2023-07-29T19:07:50.885" v="1"/>
        <pc:sldMkLst>
          <pc:docMk/>
          <pc:sldMk cId="1418789964" sldId="286"/>
        </pc:sldMkLst>
        <pc:graphicFrameChg chg="add del mod">
          <ac:chgData name="Thurston Freeman" userId="7304f9903cff3937" providerId="LiveId" clId="{74608168-D7EB-491F-A1BA-F25F907B18A0}" dt="2023-07-29T19:07:50.885" v="1"/>
          <ac:graphicFrameMkLst>
            <pc:docMk/>
            <pc:sldMk cId="1418789964" sldId="286"/>
            <ac:graphicFrameMk id="2" creationId="{AE0E1BB6-C1BC-6D19-0ED1-1341D819CA12}"/>
          </ac:graphicFrameMkLst>
        </pc:graphicFrameChg>
      </pc:sldChg>
      <pc:sldChg chg="new del">
        <pc:chgData name="Thurston Freeman" userId="7304f9903cff3937" providerId="LiveId" clId="{74608168-D7EB-491F-A1BA-F25F907B18A0}" dt="2023-07-29T19:08:02.681" v="3" actId="680"/>
        <pc:sldMkLst>
          <pc:docMk/>
          <pc:sldMk cId="2896071866" sldId="288"/>
        </pc:sldMkLst>
      </pc:sldChg>
      <pc:sldChg chg="addSp modSp new ord">
        <pc:chgData name="Thurston Freeman" userId="7304f9903cff3937" providerId="LiveId" clId="{74608168-D7EB-491F-A1BA-F25F907B18A0}" dt="2023-07-29T19:08:47.420" v="7"/>
        <pc:sldMkLst>
          <pc:docMk/>
          <pc:sldMk cId="2925889243" sldId="288"/>
        </pc:sldMkLst>
        <pc:graphicFrameChg chg="add mod">
          <ac:chgData name="Thurston Freeman" userId="7304f9903cff3937" providerId="LiveId" clId="{74608168-D7EB-491F-A1BA-F25F907B18A0}" dt="2023-07-29T19:08:47.420" v="7"/>
          <ac:graphicFrameMkLst>
            <pc:docMk/>
            <pc:sldMk cId="2925889243" sldId="288"/>
            <ac:graphicFrameMk id="5" creationId="{D5CFFA61-4190-622D-6A28-8BDEC45D75E4}"/>
          </ac:graphicFrameMkLst>
        </pc:graphicFrameChg>
      </pc:sldChg>
      <pc:sldChg chg="addSp modSp new">
        <pc:chgData name="Thurston Freeman" userId="7304f9903cff3937" providerId="LiveId" clId="{74608168-D7EB-491F-A1BA-F25F907B18A0}" dt="2023-07-29T19:14:37.168" v="9"/>
        <pc:sldMkLst>
          <pc:docMk/>
          <pc:sldMk cId="285093769" sldId="289"/>
        </pc:sldMkLst>
        <pc:graphicFrameChg chg="add mod">
          <ac:chgData name="Thurston Freeman" userId="7304f9903cff3937" providerId="LiveId" clId="{74608168-D7EB-491F-A1BA-F25F907B18A0}" dt="2023-07-29T19:14:37.168" v="9"/>
          <ac:graphicFrameMkLst>
            <pc:docMk/>
            <pc:sldMk cId="285093769" sldId="289"/>
            <ac:graphicFrameMk id="5" creationId="{CB9D83B4-433A-53D4-08C6-48E1B6FE5391}"/>
          </ac:graphicFrameMkLst>
        </pc:graphicFrameChg>
      </pc:sldChg>
      <pc:sldChg chg="addSp modSp new">
        <pc:chgData name="Thurston Freeman" userId="7304f9903cff3937" providerId="LiveId" clId="{74608168-D7EB-491F-A1BA-F25F907B18A0}" dt="2023-07-29T19:15:46.891" v="11"/>
        <pc:sldMkLst>
          <pc:docMk/>
          <pc:sldMk cId="3762355427" sldId="290"/>
        </pc:sldMkLst>
        <pc:graphicFrameChg chg="add mod">
          <ac:chgData name="Thurston Freeman" userId="7304f9903cff3937" providerId="LiveId" clId="{74608168-D7EB-491F-A1BA-F25F907B18A0}" dt="2023-07-29T19:15:46.891" v="11"/>
          <ac:graphicFrameMkLst>
            <pc:docMk/>
            <pc:sldMk cId="3762355427" sldId="290"/>
            <ac:graphicFrameMk id="5" creationId="{F22D36D8-222C-C6D0-332E-82610B580268}"/>
          </ac:graphicFrameMkLst>
        </pc:graphicFrameChg>
      </pc:sldChg>
      <pc:sldChg chg="addSp modSp new">
        <pc:chgData name="Thurston Freeman" userId="7304f9903cff3937" providerId="LiveId" clId="{74608168-D7EB-491F-A1BA-F25F907B18A0}" dt="2023-07-29T19:16:45.262" v="13"/>
        <pc:sldMkLst>
          <pc:docMk/>
          <pc:sldMk cId="907438865" sldId="291"/>
        </pc:sldMkLst>
        <pc:graphicFrameChg chg="add mod">
          <ac:chgData name="Thurston Freeman" userId="7304f9903cff3937" providerId="LiveId" clId="{74608168-D7EB-491F-A1BA-F25F907B18A0}" dt="2023-07-29T19:16:45.262" v="13"/>
          <ac:graphicFrameMkLst>
            <pc:docMk/>
            <pc:sldMk cId="907438865" sldId="291"/>
            <ac:graphicFrameMk id="5" creationId="{F0380C82-8C3B-2AE0-026B-A768FAFBCC0C}"/>
          </ac:graphicFrameMkLst>
        </pc:graphicFrameChg>
      </pc:sldChg>
      <pc:sldChg chg="addSp modSp new">
        <pc:chgData name="Thurston Freeman" userId="7304f9903cff3937" providerId="LiveId" clId="{74608168-D7EB-491F-A1BA-F25F907B18A0}" dt="2023-07-29T19:19:54.613" v="15"/>
        <pc:sldMkLst>
          <pc:docMk/>
          <pc:sldMk cId="719522717" sldId="292"/>
        </pc:sldMkLst>
        <pc:graphicFrameChg chg="add mod">
          <ac:chgData name="Thurston Freeman" userId="7304f9903cff3937" providerId="LiveId" clId="{74608168-D7EB-491F-A1BA-F25F907B18A0}" dt="2023-07-29T19:19:54.613" v="15"/>
          <ac:graphicFrameMkLst>
            <pc:docMk/>
            <pc:sldMk cId="719522717" sldId="292"/>
            <ac:graphicFrameMk id="5" creationId="{52127FA5-D1D3-1FBA-F0C2-1C04B5CCD010}"/>
          </ac:graphicFrameMkLst>
        </pc:graphicFrameChg>
      </pc:sldChg>
    </pc:docChg>
  </pc:docChgLst>
  <pc:docChgLst>
    <pc:chgData name="Thurston Freeman" userId="7304f9903cff3937" providerId="LiveId" clId="{80C296FA-C0B3-4F54-BC52-7EAE9876A7FC}"/>
    <pc:docChg chg="undo custSel addSld delSld modSld">
      <pc:chgData name="Thurston Freeman" userId="7304f9903cff3937" providerId="LiveId" clId="{80C296FA-C0B3-4F54-BC52-7EAE9876A7FC}" dt="2023-08-02T14:50:17.305" v="32" actId="680"/>
      <pc:docMkLst>
        <pc:docMk/>
      </pc:docMkLst>
      <pc:sldChg chg="addSp delSp modSp new">
        <pc:chgData name="Thurston Freeman" userId="7304f9903cff3937" providerId="LiveId" clId="{80C296FA-C0B3-4F54-BC52-7EAE9876A7FC}" dt="2023-07-31T20:08:23.356" v="10" actId="14100"/>
        <pc:sldMkLst>
          <pc:docMk/>
          <pc:sldMk cId="820512655" sldId="293"/>
        </pc:sldMkLst>
        <pc:graphicFrameChg chg="add mod">
          <ac:chgData name="Thurston Freeman" userId="7304f9903cff3937" providerId="LiveId" clId="{80C296FA-C0B3-4F54-BC52-7EAE9876A7FC}" dt="2023-07-31T20:08:23.356" v="10" actId="14100"/>
          <ac:graphicFrameMkLst>
            <pc:docMk/>
            <pc:sldMk cId="820512655" sldId="293"/>
            <ac:graphicFrameMk id="5" creationId="{422A2508-C9CA-4E7E-D97F-A48A32501E43}"/>
          </ac:graphicFrameMkLst>
        </pc:graphicFrameChg>
        <pc:graphicFrameChg chg="add del mod">
          <ac:chgData name="Thurston Freeman" userId="7304f9903cff3937" providerId="LiveId" clId="{80C296FA-C0B3-4F54-BC52-7EAE9876A7FC}" dt="2023-07-30T10:47:52.377" v="7"/>
          <ac:graphicFrameMkLst>
            <pc:docMk/>
            <pc:sldMk cId="820512655" sldId="293"/>
            <ac:graphicFrameMk id="5" creationId="{8033FD75-CE06-AD05-0318-AC736D9ED142}"/>
          </ac:graphicFrameMkLst>
        </pc:graphicFrameChg>
      </pc:sldChg>
      <pc:sldChg chg="addSp delSp modSp new del">
        <pc:chgData name="Thurston Freeman" userId="7304f9903cff3937" providerId="LiveId" clId="{80C296FA-C0B3-4F54-BC52-7EAE9876A7FC}" dt="2023-07-30T10:41:40.307" v="3" actId="680"/>
        <pc:sldMkLst>
          <pc:docMk/>
          <pc:sldMk cId="1717436576" sldId="293"/>
        </pc:sldMkLst>
        <pc:graphicFrameChg chg="add del mod">
          <ac:chgData name="Thurston Freeman" userId="7304f9903cff3937" providerId="LiveId" clId="{80C296FA-C0B3-4F54-BC52-7EAE9876A7FC}" dt="2023-07-30T10:41:39.004" v="2"/>
          <ac:graphicFrameMkLst>
            <pc:docMk/>
            <pc:sldMk cId="1717436576" sldId="293"/>
            <ac:graphicFrameMk id="5" creationId="{4D529ABC-0955-CB77-974F-7C4DDC3F9814}"/>
          </ac:graphicFrameMkLst>
        </pc:graphicFrameChg>
      </pc:sldChg>
      <pc:sldChg chg="addSp modSp new">
        <pc:chgData name="Thurston Freeman" userId="7304f9903cff3937" providerId="LiveId" clId="{80C296FA-C0B3-4F54-BC52-7EAE9876A7FC}" dt="2023-07-31T20:09:31.808" v="15" actId="14100"/>
        <pc:sldMkLst>
          <pc:docMk/>
          <pc:sldMk cId="416084482" sldId="294"/>
        </pc:sldMkLst>
        <pc:graphicFrameChg chg="add mod">
          <ac:chgData name="Thurston Freeman" userId="7304f9903cff3937" providerId="LiveId" clId="{80C296FA-C0B3-4F54-BC52-7EAE9876A7FC}" dt="2023-07-31T20:09:31.808" v="15" actId="14100"/>
          <ac:graphicFrameMkLst>
            <pc:docMk/>
            <pc:sldMk cId="416084482" sldId="294"/>
            <ac:graphicFrameMk id="5" creationId="{39C91F96-E9D8-1D38-F584-80C6880F35FE}"/>
          </ac:graphicFrameMkLst>
        </pc:graphicFrameChg>
      </pc:sldChg>
      <pc:sldChg chg="addSp modSp new">
        <pc:chgData name="Thurston Freeman" userId="7304f9903cff3937" providerId="LiveId" clId="{80C296FA-C0B3-4F54-BC52-7EAE9876A7FC}" dt="2023-07-31T20:10:51.549" v="19" actId="14100"/>
        <pc:sldMkLst>
          <pc:docMk/>
          <pc:sldMk cId="4197830454" sldId="295"/>
        </pc:sldMkLst>
        <pc:graphicFrameChg chg="add mod">
          <ac:chgData name="Thurston Freeman" userId="7304f9903cff3937" providerId="LiveId" clId="{80C296FA-C0B3-4F54-BC52-7EAE9876A7FC}" dt="2023-07-31T20:10:51.549" v="19" actId="14100"/>
          <ac:graphicFrameMkLst>
            <pc:docMk/>
            <pc:sldMk cId="4197830454" sldId="295"/>
            <ac:graphicFrameMk id="5" creationId="{27753249-D368-B200-64BE-6433F9130F2D}"/>
          </ac:graphicFrameMkLst>
        </pc:graphicFrameChg>
      </pc:sldChg>
      <pc:sldChg chg="addSp delSp modSp new del">
        <pc:chgData name="Thurston Freeman" userId="7304f9903cff3937" providerId="LiveId" clId="{80C296FA-C0B3-4F54-BC52-7EAE9876A7FC}" dt="2023-08-02T14:50:17.305" v="32" actId="680"/>
        <pc:sldMkLst>
          <pc:docMk/>
          <pc:sldMk cId="2731088484" sldId="296"/>
        </pc:sldMkLst>
        <pc:graphicFrameChg chg="add del mod">
          <ac:chgData name="Thurston Freeman" userId="7304f9903cff3937" providerId="LiveId" clId="{80C296FA-C0B3-4F54-BC52-7EAE9876A7FC}" dt="2023-08-02T14:48:41.877" v="27"/>
          <ac:graphicFrameMkLst>
            <pc:docMk/>
            <pc:sldMk cId="2731088484" sldId="296"/>
            <ac:graphicFrameMk id="5" creationId="{DF6E73D5-989B-5C91-C81D-8D2EF0605F17}"/>
          </ac:graphicFrameMkLst>
        </pc:graphicFrameChg>
        <pc:graphicFrameChg chg="add del mod">
          <ac:chgData name="Thurston Freeman" userId="7304f9903cff3937" providerId="LiveId" clId="{80C296FA-C0B3-4F54-BC52-7EAE9876A7FC}" dt="2023-08-02T14:50:16.086" v="31"/>
          <ac:graphicFrameMkLst>
            <pc:docMk/>
            <pc:sldMk cId="2731088484" sldId="296"/>
            <ac:graphicFrameMk id="6" creationId="{1021A5A1-FB0F-03E0-804F-CC112D522BF0}"/>
          </ac:graphicFrameMkLst>
        </pc:graphicFrameChg>
      </pc:sldChg>
    </pc:docChg>
  </pc:docChgLst>
  <pc:docChgLst>
    <pc:chgData name="Thurston Freeman" userId="7304f9903cff3937" providerId="LiveId" clId="{DA604238-8358-4E07-9442-CE530385C666}"/>
    <pc:docChg chg="undo custSel addSld delSld modSld sldOrd">
      <pc:chgData name="Thurston Freeman" userId="7304f9903cff3937" providerId="LiveId" clId="{DA604238-8358-4E07-9442-CE530385C666}" dt="2023-08-24T12:31:25.961" v="442" actId="14100"/>
      <pc:docMkLst>
        <pc:docMk/>
      </pc:docMkLst>
      <pc:sldChg chg="modSp mod">
        <pc:chgData name="Thurston Freeman" userId="7304f9903cff3937" providerId="LiveId" clId="{DA604238-8358-4E07-9442-CE530385C666}" dt="2023-08-24T10:08:14.678" v="231" actId="1076"/>
        <pc:sldMkLst>
          <pc:docMk/>
          <pc:sldMk cId="1642425379" sldId="256"/>
        </pc:sldMkLst>
        <pc:spChg chg="mod">
          <ac:chgData name="Thurston Freeman" userId="7304f9903cff3937" providerId="LiveId" clId="{DA604238-8358-4E07-9442-CE530385C666}" dt="2023-08-24T10:08:14.678" v="231" actId="1076"/>
          <ac:spMkLst>
            <pc:docMk/>
            <pc:sldMk cId="1642425379" sldId="256"/>
            <ac:spMk id="2" creationId="{33C65CF2-B064-EC67-C5C0-00EED1E9ADB4}"/>
          </ac:spMkLst>
        </pc:spChg>
      </pc:sldChg>
      <pc:sldChg chg="addSp modSp mod ord">
        <pc:chgData name="Thurston Freeman" userId="7304f9903cff3937" providerId="LiveId" clId="{DA604238-8358-4E07-9442-CE530385C666}" dt="2023-08-24T10:09:10.395" v="238" actId="14100"/>
        <pc:sldMkLst>
          <pc:docMk/>
          <pc:sldMk cId="707789176" sldId="258"/>
        </pc:sldMkLst>
        <pc:picChg chg="add mod">
          <ac:chgData name="Thurston Freeman" userId="7304f9903cff3937" providerId="LiveId" clId="{DA604238-8358-4E07-9442-CE530385C666}" dt="2023-08-24T10:09:10.395" v="238" actId="14100"/>
          <ac:picMkLst>
            <pc:docMk/>
            <pc:sldMk cId="707789176" sldId="258"/>
            <ac:picMk id="6" creationId="{387FF1D5-EF36-F4D8-59D9-FE569C028428}"/>
          </ac:picMkLst>
        </pc:picChg>
      </pc:sldChg>
      <pc:sldChg chg="addSp delSp modSp del mod">
        <pc:chgData name="Thurston Freeman" userId="7304f9903cff3937" providerId="LiveId" clId="{DA604238-8358-4E07-9442-CE530385C666}" dt="2023-08-24T10:27:03.662" v="306" actId="2696"/>
        <pc:sldMkLst>
          <pc:docMk/>
          <pc:sldMk cId="4151694508" sldId="268"/>
        </pc:sldMkLst>
        <pc:picChg chg="add del mod">
          <ac:chgData name="Thurston Freeman" userId="7304f9903cff3937" providerId="LiveId" clId="{DA604238-8358-4E07-9442-CE530385C666}" dt="2023-08-23T21:06:31.187" v="23" actId="931"/>
          <ac:picMkLst>
            <pc:docMk/>
            <pc:sldMk cId="4151694508" sldId="268"/>
            <ac:picMk id="3" creationId="{6965AE59-7BBB-3074-CE96-A9777B3B5920}"/>
          </ac:picMkLst>
        </pc:picChg>
        <pc:picChg chg="add mod">
          <ac:chgData name="Thurston Freeman" userId="7304f9903cff3937" providerId="LiveId" clId="{DA604238-8358-4E07-9442-CE530385C666}" dt="2023-08-23T21:28:42.099" v="204" actId="14100"/>
          <ac:picMkLst>
            <pc:docMk/>
            <pc:sldMk cId="4151694508" sldId="268"/>
            <ac:picMk id="3" creationId="{706CD42F-CD69-C3D1-EC3C-9A645320FE96}"/>
          </ac:picMkLst>
        </pc:picChg>
      </pc:sldChg>
      <pc:sldChg chg="addSp modSp add del mod">
        <pc:chgData name="Thurston Freeman" userId="7304f9903cff3937" providerId="LiveId" clId="{DA604238-8358-4E07-9442-CE530385C666}" dt="2023-08-24T11:38:09.159" v="342" actId="2696"/>
        <pc:sldMkLst>
          <pc:docMk/>
          <pc:sldMk cId="920173932" sldId="275"/>
        </pc:sldMkLst>
        <pc:picChg chg="add mod">
          <ac:chgData name="Thurston Freeman" userId="7304f9903cff3937" providerId="LiveId" clId="{DA604238-8358-4E07-9442-CE530385C666}" dt="2023-08-23T21:33:10.886" v="214" actId="14100"/>
          <ac:picMkLst>
            <pc:docMk/>
            <pc:sldMk cId="920173932" sldId="275"/>
            <ac:picMk id="3" creationId="{280C9DE9-E9BD-2AC1-5BFF-DC94E154BAE9}"/>
          </ac:picMkLst>
        </pc:picChg>
      </pc:sldChg>
      <pc:sldChg chg="addSp modSp mod ord">
        <pc:chgData name="Thurston Freeman" userId="7304f9903cff3937" providerId="LiveId" clId="{DA604238-8358-4E07-9442-CE530385C666}" dt="2023-08-24T10:11:14.866" v="244"/>
        <pc:sldMkLst>
          <pc:docMk/>
          <pc:sldMk cId="2069393026" sldId="278"/>
        </pc:sldMkLst>
        <pc:picChg chg="add mod">
          <ac:chgData name="Thurston Freeman" userId="7304f9903cff3937" providerId="LiveId" clId="{DA604238-8358-4E07-9442-CE530385C666}" dt="2023-08-23T21:19:55.764" v="192" actId="962"/>
          <ac:picMkLst>
            <pc:docMk/>
            <pc:sldMk cId="2069393026" sldId="278"/>
            <ac:picMk id="3" creationId="{B2A7FB8E-308F-9725-DAB7-BCDB3178638F}"/>
          </ac:picMkLst>
        </pc:picChg>
      </pc:sldChg>
      <pc:sldChg chg="addSp modSp del mod ord">
        <pc:chgData name="Thurston Freeman" userId="7304f9903cff3937" providerId="LiveId" clId="{DA604238-8358-4E07-9442-CE530385C666}" dt="2023-08-24T10:18:38.243" v="272" actId="2696"/>
        <pc:sldMkLst>
          <pc:docMk/>
          <pc:sldMk cId="1418789964" sldId="286"/>
        </pc:sldMkLst>
        <pc:picChg chg="add mod">
          <ac:chgData name="Thurston Freeman" userId="7304f9903cff3937" providerId="LiveId" clId="{DA604238-8358-4E07-9442-CE530385C666}" dt="2023-08-24T10:07:23.785" v="230" actId="14100"/>
          <ac:picMkLst>
            <pc:docMk/>
            <pc:sldMk cId="1418789964" sldId="286"/>
            <ac:picMk id="3" creationId="{E027A03E-F517-3F59-AEDB-651C27BEDA11}"/>
          </ac:picMkLst>
        </pc:picChg>
      </pc:sldChg>
      <pc:sldChg chg="addSp modSp del mod ord">
        <pc:chgData name="Thurston Freeman" userId="7304f9903cff3937" providerId="LiveId" clId="{DA604238-8358-4E07-9442-CE530385C666}" dt="2023-08-24T10:21:07.700" v="279" actId="2696"/>
        <pc:sldMkLst>
          <pc:docMk/>
          <pc:sldMk cId="1672070576" sldId="287"/>
        </pc:sldMkLst>
        <pc:picChg chg="add mod">
          <ac:chgData name="Thurston Freeman" userId="7304f9903cff3937" providerId="LiveId" clId="{DA604238-8358-4E07-9442-CE530385C666}" dt="2023-08-23T21:21:21.944" v="200" actId="14100"/>
          <ac:picMkLst>
            <pc:docMk/>
            <pc:sldMk cId="1672070576" sldId="287"/>
            <ac:picMk id="3" creationId="{D5224FAF-7149-D01A-A07F-BD9FF7FA3621}"/>
          </ac:picMkLst>
        </pc:picChg>
      </pc:sldChg>
      <pc:sldChg chg="add del">
        <pc:chgData name="Thurston Freeman" userId="7304f9903cff3937" providerId="LiveId" clId="{DA604238-8358-4E07-9442-CE530385C666}" dt="2023-08-23T20:58:59.385" v="15"/>
        <pc:sldMkLst>
          <pc:docMk/>
          <pc:sldMk cId="629310336" sldId="288"/>
        </pc:sldMkLst>
      </pc:sldChg>
      <pc:sldChg chg="add del">
        <pc:chgData name="Thurston Freeman" userId="7304f9903cff3937" providerId="LiveId" clId="{DA604238-8358-4E07-9442-CE530385C666}" dt="2023-08-23T20:58:47.613" v="13"/>
        <pc:sldMkLst>
          <pc:docMk/>
          <pc:sldMk cId="1274609336" sldId="288"/>
        </pc:sldMkLst>
      </pc:sldChg>
      <pc:sldChg chg="add del">
        <pc:chgData name="Thurston Freeman" userId="7304f9903cff3937" providerId="LiveId" clId="{DA604238-8358-4E07-9442-CE530385C666}" dt="2023-08-23T20:59:23.293" v="17"/>
        <pc:sldMkLst>
          <pc:docMk/>
          <pc:sldMk cId="2119872062" sldId="288"/>
        </pc:sldMkLst>
      </pc:sldChg>
      <pc:sldChg chg="delSp add del mod">
        <pc:chgData name="Thurston Freeman" userId="7304f9903cff3937" providerId="LiveId" clId="{DA604238-8358-4E07-9442-CE530385C666}" dt="2023-08-24T10:05:22.552" v="223" actId="2696"/>
        <pc:sldMkLst>
          <pc:docMk/>
          <pc:sldMk cId="2925889243" sldId="288"/>
        </pc:sldMkLst>
        <pc:graphicFrameChg chg="del">
          <ac:chgData name="Thurston Freeman" userId="7304f9903cff3937" providerId="LiveId" clId="{DA604238-8358-4E07-9442-CE530385C666}" dt="2023-08-24T10:05:10.012" v="222" actId="21"/>
          <ac:graphicFrameMkLst>
            <pc:docMk/>
            <pc:sldMk cId="2925889243" sldId="288"/>
            <ac:graphicFrameMk id="5" creationId="{D5CFFA61-4190-622D-6A28-8BDEC45D75E4}"/>
          </ac:graphicFrameMkLst>
        </pc:graphicFrameChg>
      </pc:sldChg>
      <pc:sldChg chg="del">
        <pc:chgData name="Thurston Freeman" userId="7304f9903cff3937" providerId="LiveId" clId="{DA604238-8358-4E07-9442-CE530385C666}" dt="2023-08-24T10:06:03.960" v="224" actId="2696"/>
        <pc:sldMkLst>
          <pc:docMk/>
          <pc:sldMk cId="285093769" sldId="289"/>
        </pc:sldMkLst>
      </pc:sldChg>
      <pc:sldChg chg="del">
        <pc:chgData name="Thurston Freeman" userId="7304f9903cff3937" providerId="LiveId" clId="{DA604238-8358-4E07-9442-CE530385C666}" dt="2023-08-24T10:06:07.667" v="225" actId="2696"/>
        <pc:sldMkLst>
          <pc:docMk/>
          <pc:sldMk cId="3762355427" sldId="290"/>
        </pc:sldMkLst>
      </pc:sldChg>
      <pc:sldChg chg="del">
        <pc:chgData name="Thurston Freeman" userId="7304f9903cff3937" providerId="LiveId" clId="{DA604238-8358-4E07-9442-CE530385C666}" dt="2023-08-24T10:06:18.469" v="227" actId="2696"/>
        <pc:sldMkLst>
          <pc:docMk/>
          <pc:sldMk cId="907438865" sldId="291"/>
        </pc:sldMkLst>
      </pc:sldChg>
      <pc:sldChg chg="del">
        <pc:chgData name="Thurston Freeman" userId="7304f9903cff3937" providerId="LiveId" clId="{DA604238-8358-4E07-9442-CE530385C666}" dt="2023-08-24T10:06:29.392" v="228" actId="2696"/>
        <pc:sldMkLst>
          <pc:docMk/>
          <pc:sldMk cId="719522717" sldId="292"/>
        </pc:sldMkLst>
      </pc:sldChg>
      <pc:sldChg chg="del">
        <pc:chgData name="Thurston Freeman" userId="7304f9903cff3937" providerId="LiveId" clId="{DA604238-8358-4E07-9442-CE530385C666}" dt="2023-08-24T10:13:11.468" v="251" actId="2696"/>
        <pc:sldMkLst>
          <pc:docMk/>
          <pc:sldMk cId="820512655" sldId="293"/>
        </pc:sldMkLst>
      </pc:sldChg>
      <pc:sldChg chg="del">
        <pc:chgData name="Thurston Freeman" userId="7304f9903cff3937" providerId="LiveId" clId="{DA604238-8358-4E07-9442-CE530385C666}" dt="2023-08-24T10:15:18.478" v="266" actId="2696"/>
        <pc:sldMkLst>
          <pc:docMk/>
          <pc:sldMk cId="416084482" sldId="294"/>
        </pc:sldMkLst>
      </pc:sldChg>
      <pc:sldChg chg="del">
        <pc:chgData name="Thurston Freeman" userId="7304f9903cff3937" providerId="LiveId" clId="{DA604238-8358-4E07-9442-CE530385C666}" dt="2023-08-24T10:22:44.333" v="286" actId="2696"/>
        <pc:sldMkLst>
          <pc:docMk/>
          <pc:sldMk cId="4197830454" sldId="295"/>
        </pc:sldMkLst>
      </pc:sldChg>
      <pc:sldChg chg="new del">
        <pc:chgData name="Thurston Freeman" userId="7304f9903cff3937" providerId="LiveId" clId="{DA604238-8358-4E07-9442-CE530385C666}" dt="2023-08-22T22:38:20.356" v="1" actId="680"/>
        <pc:sldMkLst>
          <pc:docMk/>
          <pc:sldMk cId="2028055075" sldId="296"/>
        </pc:sldMkLst>
      </pc:sldChg>
      <pc:sldChg chg="addSp modSp new del">
        <pc:chgData name="Thurston Freeman" userId="7304f9903cff3937" providerId="LiveId" clId="{DA604238-8358-4E07-9442-CE530385C666}" dt="2023-08-24T10:10:38.547" v="239" actId="2696"/>
        <pc:sldMkLst>
          <pc:docMk/>
          <pc:sldMk cId="3481575395" sldId="296"/>
        </pc:sldMkLst>
        <pc:picChg chg="add mod">
          <ac:chgData name="Thurston Freeman" userId="7304f9903cff3937" providerId="LiveId" clId="{DA604238-8358-4E07-9442-CE530385C666}" dt="2023-08-22T22:39:17.335" v="3" actId="931"/>
          <ac:picMkLst>
            <pc:docMk/>
            <pc:sldMk cId="3481575395" sldId="296"/>
            <ac:picMk id="6" creationId="{94F5D5EC-510D-42EC-8E70-5F189C220E39}"/>
          </ac:picMkLst>
        </pc:picChg>
      </pc:sldChg>
      <pc:sldChg chg="addSp modSp new del">
        <pc:chgData name="Thurston Freeman" userId="7304f9903cff3937" providerId="LiveId" clId="{DA604238-8358-4E07-9442-CE530385C666}" dt="2023-08-24T10:10:47.433" v="240" actId="2696"/>
        <pc:sldMkLst>
          <pc:docMk/>
          <pc:sldMk cId="1602914207" sldId="297"/>
        </pc:sldMkLst>
        <pc:picChg chg="add mod">
          <ac:chgData name="Thurston Freeman" userId="7304f9903cff3937" providerId="LiveId" clId="{DA604238-8358-4E07-9442-CE530385C666}" dt="2023-08-22T22:41:13.318" v="5" actId="931"/>
          <ac:picMkLst>
            <pc:docMk/>
            <pc:sldMk cId="1602914207" sldId="297"/>
            <ac:picMk id="6" creationId="{FDE7D209-A279-894C-D725-39DFB4D77AA7}"/>
          </ac:picMkLst>
        </pc:picChg>
      </pc:sldChg>
      <pc:sldChg chg="addSp modSp new del ord">
        <pc:chgData name="Thurston Freeman" userId="7304f9903cff3937" providerId="LiveId" clId="{DA604238-8358-4E07-9442-CE530385C666}" dt="2023-08-24T10:06:14.073" v="226" actId="2696"/>
        <pc:sldMkLst>
          <pc:docMk/>
          <pc:sldMk cId="1217143460" sldId="298"/>
        </pc:sldMkLst>
        <pc:picChg chg="add mod">
          <ac:chgData name="Thurston Freeman" userId="7304f9903cff3937" providerId="LiveId" clId="{DA604238-8358-4E07-9442-CE530385C666}" dt="2023-08-22T22:41:42.011" v="9" actId="931"/>
          <ac:picMkLst>
            <pc:docMk/>
            <pc:sldMk cId="1217143460" sldId="298"/>
            <ac:picMk id="6" creationId="{355FC439-26F7-3DD6-0C67-D3E1E5D414FA}"/>
          </ac:picMkLst>
        </pc:picChg>
      </pc:sldChg>
      <pc:sldChg chg="delSp del mod">
        <pc:chgData name="Thurston Freeman" userId="7304f9903cff3937" providerId="LiveId" clId="{DA604238-8358-4E07-9442-CE530385C666}" dt="2023-08-24T10:26:03.916" v="298" actId="2696"/>
        <pc:sldMkLst>
          <pc:docMk/>
          <pc:sldMk cId="2134365985" sldId="299"/>
        </pc:sldMkLst>
        <pc:picChg chg="del">
          <ac:chgData name="Thurston Freeman" userId="7304f9903cff3937" providerId="LiveId" clId="{DA604238-8358-4E07-9442-CE530385C666}" dt="2023-08-24T10:01:37.940" v="215" actId="21"/>
          <ac:picMkLst>
            <pc:docMk/>
            <pc:sldMk cId="2134365985" sldId="299"/>
            <ac:picMk id="3" creationId="{B2A7FB8E-308F-9725-DAB7-BCDB3178638F}"/>
          </ac:picMkLst>
        </pc:picChg>
      </pc:sldChg>
      <pc:sldChg chg="add del">
        <pc:chgData name="Thurston Freeman" userId="7304f9903cff3937" providerId="LiveId" clId="{DA604238-8358-4E07-9442-CE530385C666}" dt="2023-08-23T21:05:17.637" v="21"/>
        <pc:sldMkLst>
          <pc:docMk/>
          <pc:sldMk cId="3177628453" sldId="299"/>
        </pc:sldMkLst>
      </pc:sldChg>
      <pc:sldChg chg="addSp delSp modSp mod ord">
        <pc:chgData name="Thurston Freeman" userId="7304f9903cff3937" providerId="LiveId" clId="{DA604238-8358-4E07-9442-CE530385C666}" dt="2023-08-24T10:13:59.133" v="259"/>
        <pc:sldMkLst>
          <pc:docMk/>
          <pc:sldMk cId="1041889069" sldId="300"/>
        </pc:sldMkLst>
        <pc:graphicFrameChg chg="add mod">
          <ac:chgData name="Thurston Freeman" userId="7304f9903cff3937" providerId="LiveId" clId="{DA604238-8358-4E07-9442-CE530385C666}" dt="2023-08-24T10:12:57.803" v="250" actId="14100"/>
          <ac:graphicFrameMkLst>
            <pc:docMk/>
            <pc:sldMk cId="1041889069" sldId="300"/>
            <ac:graphicFrameMk id="3" creationId="{E4AE4420-C25B-6829-C720-03FEDDA6B054}"/>
          </ac:graphicFrameMkLst>
        </pc:graphicFrameChg>
        <pc:picChg chg="del">
          <ac:chgData name="Thurston Freeman" userId="7304f9903cff3937" providerId="LiveId" clId="{DA604238-8358-4E07-9442-CE530385C666}" dt="2023-08-24T10:04:25.866" v="219" actId="21"/>
          <ac:picMkLst>
            <pc:docMk/>
            <pc:sldMk cId="1041889069" sldId="300"/>
            <ac:picMk id="6" creationId="{387FF1D5-EF36-F4D8-59D9-FE569C028428}"/>
          </ac:picMkLst>
        </pc:picChg>
      </pc:sldChg>
      <pc:sldChg chg="addSp delSp modSp mod ord">
        <pc:chgData name="Thurston Freeman" userId="7304f9903cff3937" providerId="LiveId" clId="{DA604238-8358-4E07-9442-CE530385C666}" dt="2023-08-24T10:18:33.209" v="271"/>
        <pc:sldMkLst>
          <pc:docMk/>
          <pc:sldMk cId="1574225672" sldId="301"/>
        </pc:sldMkLst>
        <pc:picChg chg="add mod">
          <ac:chgData name="Thurston Freeman" userId="7304f9903cff3937" providerId="LiveId" clId="{DA604238-8358-4E07-9442-CE530385C666}" dt="2023-08-24T10:18:16.294" v="269"/>
          <ac:picMkLst>
            <pc:docMk/>
            <pc:sldMk cId="1574225672" sldId="301"/>
            <ac:picMk id="3" creationId="{AFDC4E42-4A47-A1E4-2E4E-B0D7384B3CA0}"/>
          </ac:picMkLst>
        </pc:picChg>
        <pc:picChg chg="del">
          <ac:chgData name="Thurston Freeman" userId="7304f9903cff3937" providerId="LiveId" clId="{DA604238-8358-4E07-9442-CE530385C666}" dt="2023-08-24T10:04:30.809" v="220" actId="21"/>
          <ac:picMkLst>
            <pc:docMk/>
            <pc:sldMk cId="1574225672" sldId="301"/>
            <ac:picMk id="6" creationId="{387FF1D5-EF36-F4D8-59D9-FE569C028428}"/>
          </ac:picMkLst>
        </pc:picChg>
      </pc:sldChg>
      <pc:sldChg chg="addSp delSp modSp mod ord">
        <pc:chgData name="Thurston Freeman" userId="7304f9903cff3937" providerId="LiveId" clId="{DA604238-8358-4E07-9442-CE530385C666}" dt="2023-08-24T10:21:04.462" v="278"/>
        <pc:sldMkLst>
          <pc:docMk/>
          <pc:sldMk cId="1331176128" sldId="302"/>
        </pc:sldMkLst>
        <pc:picChg chg="add mod">
          <ac:chgData name="Thurston Freeman" userId="7304f9903cff3937" providerId="LiveId" clId="{DA604238-8358-4E07-9442-CE530385C666}" dt="2023-08-24T10:20:35.141" v="274" actId="14100"/>
          <ac:picMkLst>
            <pc:docMk/>
            <pc:sldMk cId="1331176128" sldId="302"/>
            <ac:picMk id="3" creationId="{A601CFED-4524-98DC-F116-C28C3B5FC8F7}"/>
          </ac:picMkLst>
        </pc:picChg>
        <pc:picChg chg="del">
          <ac:chgData name="Thurston Freeman" userId="7304f9903cff3937" providerId="LiveId" clId="{DA604238-8358-4E07-9442-CE530385C666}" dt="2023-08-24T10:04:36.165" v="221" actId="21"/>
          <ac:picMkLst>
            <pc:docMk/>
            <pc:sldMk cId="1331176128" sldId="302"/>
            <ac:picMk id="6" creationId="{387FF1D5-EF36-F4D8-59D9-FE569C028428}"/>
          </ac:picMkLst>
        </pc:picChg>
      </pc:sldChg>
      <pc:sldChg chg="addSp delSp modSp mod ord">
        <pc:chgData name="Thurston Freeman" userId="7304f9903cff3937" providerId="LiveId" clId="{DA604238-8358-4E07-9442-CE530385C666}" dt="2023-08-24T10:24:04.740" v="294"/>
        <pc:sldMkLst>
          <pc:docMk/>
          <pc:sldMk cId="3749357252" sldId="303"/>
        </pc:sldMkLst>
        <pc:graphicFrameChg chg="add mod">
          <ac:chgData name="Thurston Freeman" userId="7304f9903cff3937" providerId="LiveId" clId="{DA604238-8358-4E07-9442-CE530385C666}" dt="2023-08-24T10:22:19.600" v="285" actId="14100"/>
          <ac:graphicFrameMkLst>
            <pc:docMk/>
            <pc:sldMk cId="3749357252" sldId="303"/>
            <ac:graphicFrameMk id="3" creationId="{51B117F5-EC63-217B-7D14-88137F3C2C99}"/>
          </ac:graphicFrameMkLst>
        </pc:graphicFrameChg>
        <pc:picChg chg="del">
          <ac:chgData name="Thurston Freeman" userId="7304f9903cff3937" providerId="LiveId" clId="{DA604238-8358-4E07-9442-CE530385C666}" dt="2023-08-24T10:04:06.413" v="217" actId="21"/>
          <ac:picMkLst>
            <pc:docMk/>
            <pc:sldMk cId="3749357252" sldId="303"/>
            <ac:picMk id="6" creationId="{387FF1D5-EF36-F4D8-59D9-FE569C028428}"/>
          </ac:picMkLst>
        </pc:picChg>
      </pc:sldChg>
      <pc:sldChg chg="addSp delSp modSp mod ord">
        <pc:chgData name="Thurston Freeman" userId="7304f9903cff3937" providerId="LiveId" clId="{DA604238-8358-4E07-9442-CE530385C666}" dt="2023-08-24T12:26:23.277" v="428" actId="14100"/>
        <pc:sldMkLst>
          <pc:docMk/>
          <pc:sldMk cId="1880314207" sldId="304"/>
        </pc:sldMkLst>
        <pc:picChg chg="add mod">
          <ac:chgData name="Thurston Freeman" userId="7304f9903cff3937" providerId="LiveId" clId="{DA604238-8358-4E07-9442-CE530385C666}" dt="2023-08-24T12:26:23.277" v="428" actId="14100"/>
          <ac:picMkLst>
            <pc:docMk/>
            <pc:sldMk cId="1880314207" sldId="304"/>
            <ac:picMk id="3" creationId="{B5E9F412-5E01-19E1-660D-E05A2414CD84}"/>
          </ac:picMkLst>
        </pc:picChg>
        <pc:picChg chg="del">
          <ac:chgData name="Thurston Freeman" userId="7304f9903cff3937" providerId="LiveId" clId="{DA604238-8358-4E07-9442-CE530385C666}" dt="2023-08-24T10:04:13.856" v="218" actId="21"/>
          <ac:picMkLst>
            <pc:docMk/>
            <pc:sldMk cId="1880314207" sldId="304"/>
            <ac:picMk id="6" creationId="{387FF1D5-EF36-F4D8-59D9-FE569C028428}"/>
          </ac:picMkLst>
        </pc:picChg>
      </pc:sldChg>
      <pc:sldChg chg="addSp delSp modSp mod">
        <pc:chgData name="Thurston Freeman" userId="7304f9903cff3937" providerId="LiveId" clId="{DA604238-8358-4E07-9442-CE530385C666}" dt="2023-08-24T11:56:30.369" v="391" actId="14100"/>
        <pc:sldMkLst>
          <pc:docMk/>
          <pc:sldMk cId="1031657262" sldId="305"/>
        </pc:sldMkLst>
        <pc:picChg chg="del">
          <ac:chgData name="Thurston Freeman" userId="7304f9903cff3937" providerId="LiveId" clId="{DA604238-8358-4E07-9442-CE530385C666}" dt="2023-08-24T10:03:59.566" v="216" actId="21"/>
          <ac:picMkLst>
            <pc:docMk/>
            <pc:sldMk cId="1031657262" sldId="305"/>
            <ac:picMk id="6" creationId="{387FF1D5-EF36-F4D8-59D9-FE569C028428}"/>
          </ac:picMkLst>
        </pc:picChg>
        <pc:picChg chg="add del mod">
          <ac:chgData name="Thurston Freeman" userId="7304f9903cff3937" providerId="LiveId" clId="{DA604238-8358-4E07-9442-CE530385C666}" dt="2023-08-24T11:51:04.785" v="382" actId="21"/>
          <ac:picMkLst>
            <pc:docMk/>
            <pc:sldMk cId="1031657262" sldId="305"/>
            <ac:picMk id="7" creationId="{F4DC08DE-574C-603D-C742-738841D21255}"/>
          </ac:picMkLst>
        </pc:picChg>
        <pc:picChg chg="add mod">
          <ac:chgData name="Thurston Freeman" userId="7304f9903cff3937" providerId="LiveId" clId="{DA604238-8358-4E07-9442-CE530385C666}" dt="2023-08-24T11:56:30.369" v="391" actId="14100"/>
          <ac:picMkLst>
            <pc:docMk/>
            <pc:sldMk cId="1031657262" sldId="305"/>
            <ac:picMk id="10" creationId="{BD604379-613D-3DEB-46E4-9C93A12E0CA2}"/>
          </ac:picMkLst>
        </pc:picChg>
      </pc:sldChg>
      <pc:sldChg chg="addSp modSp add ord">
        <pc:chgData name="Thurston Freeman" userId="7304f9903cff3937" providerId="LiveId" clId="{DA604238-8358-4E07-9442-CE530385C666}" dt="2023-08-24T10:23:44.568" v="290"/>
        <pc:sldMkLst>
          <pc:docMk/>
          <pc:sldMk cId="4205207624" sldId="306"/>
        </pc:sldMkLst>
        <pc:graphicFrameChg chg="add mod">
          <ac:chgData name="Thurston Freeman" userId="7304f9903cff3937" providerId="LiveId" clId="{DA604238-8358-4E07-9442-CE530385C666}" dt="2023-08-24T10:14:43.809" v="265" actId="14100"/>
          <ac:graphicFrameMkLst>
            <pc:docMk/>
            <pc:sldMk cId="4205207624" sldId="306"/>
            <ac:graphicFrameMk id="3" creationId="{CA679545-7E6E-599E-01B0-FC79C208B2BB}"/>
          </ac:graphicFrameMkLst>
        </pc:graphicFrameChg>
      </pc:sldChg>
      <pc:sldChg chg="addSp modSp add mod">
        <pc:chgData name="Thurston Freeman" userId="7304f9903cff3937" providerId="LiveId" clId="{DA604238-8358-4E07-9442-CE530385C666}" dt="2023-08-24T11:33:09.514" v="341" actId="14100"/>
        <pc:sldMkLst>
          <pc:docMk/>
          <pc:sldMk cId="3495396970" sldId="307"/>
        </pc:sldMkLst>
        <pc:picChg chg="add mod">
          <ac:chgData name="Thurston Freeman" userId="7304f9903cff3937" providerId="LiveId" clId="{DA604238-8358-4E07-9442-CE530385C666}" dt="2023-08-24T11:33:09.514" v="341" actId="14100"/>
          <ac:picMkLst>
            <pc:docMk/>
            <pc:sldMk cId="3495396970" sldId="307"/>
            <ac:picMk id="6" creationId="{B14518DE-E22D-14CF-9665-986E0A741AED}"/>
          </ac:picMkLst>
        </pc:picChg>
      </pc:sldChg>
      <pc:sldChg chg="addSp delSp modSp add mod">
        <pc:chgData name="Thurston Freeman" userId="7304f9903cff3937" providerId="LiveId" clId="{DA604238-8358-4E07-9442-CE530385C666}" dt="2023-08-24T12:31:25.961" v="442" actId="14100"/>
        <pc:sldMkLst>
          <pc:docMk/>
          <pc:sldMk cId="802156911" sldId="308"/>
        </pc:sldMkLst>
        <pc:spChg chg="add del">
          <ac:chgData name="Thurston Freeman" userId="7304f9903cff3937" providerId="LiveId" clId="{DA604238-8358-4E07-9442-CE530385C666}" dt="2023-08-24T10:35:57.871" v="315" actId="22"/>
          <ac:spMkLst>
            <pc:docMk/>
            <pc:sldMk cId="802156911" sldId="308"/>
            <ac:spMk id="6" creationId="{DE23756B-8FE3-1BCD-AA7A-C2A7AE4E1AAB}"/>
          </ac:spMkLst>
        </pc:spChg>
        <pc:picChg chg="add mod">
          <ac:chgData name="Thurston Freeman" userId="7304f9903cff3937" providerId="LiveId" clId="{DA604238-8358-4E07-9442-CE530385C666}" dt="2023-08-24T12:31:25.961" v="442" actId="14100"/>
          <ac:picMkLst>
            <pc:docMk/>
            <pc:sldMk cId="802156911" sldId="308"/>
            <ac:picMk id="6" creationId="{9F8D1755-8D0E-A273-EFB0-F8E26A3B3E14}"/>
          </ac:picMkLst>
        </pc:picChg>
        <pc:picChg chg="add del mod">
          <ac:chgData name="Thurston Freeman" userId="7304f9903cff3937" providerId="LiveId" clId="{DA604238-8358-4E07-9442-CE530385C666}" dt="2023-08-24T11:29:10.680" v="326" actId="22"/>
          <ac:picMkLst>
            <pc:docMk/>
            <pc:sldMk cId="802156911" sldId="308"/>
            <ac:picMk id="8" creationId="{DCE3E0B9-C81A-AAD2-F8FA-27E38FA0BD5B}"/>
          </ac:picMkLst>
        </pc:picChg>
        <pc:picChg chg="add del mod">
          <ac:chgData name="Thurston Freeman" userId="7304f9903cff3937" providerId="LiveId" clId="{DA604238-8358-4E07-9442-CE530385C666}" dt="2023-08-24T12:30:52.873" v="434" actId="478"/>
          <ac:picMkLst>
            <pc:docMk/>
            <pc:sldMk cId="802156911" sldId="308"/>
            <ac:picMk id="11" creationId="{B3728F7B-E23A-7E20-1B48-C14E06C3DAE3}"/>
          </ac:picMkLst>
        </pc:picChg>
      </pc:sldChg>
      <pc:sldChg chg="addSp modSp add mod ord">
        <pc:chgData name="Thurston Freeman" userId="7304f9903cff3937" providerId="LiveId" clId="{DA604238-8358-4E07-9442-CE530385C666}" dt="2023-08-24T12:28:13.591" v="432" actId="1076"/>
        <pc:sldMkLst>
          <pc:docMk/>
          <pc:sldMk cId="3309081892" sldId="309"/>
        </pc:sldMkLst>
        <pc:picChg chg="add mod">
          <ac:chgData name="Thurston Freeman" userId="7304f9903cff3937" providerId="LiveId" clId="{DA604238-8358-4E07-9442-CE530385C666}" dt="2023-08-24T12:28:13.591" v="432" actId="1076"/>
          <ac:picMkLst>
            <pc:docMk/>
            <pc:sldMk cId="3309081892" sldId="309"/>
            <ac:picMk id="3" creationId="{0E2F49DB-F6DC-80E9-D7D5-555ECF25A67D}"/>
          </ac:picMkLst>
        </pc:picChg>
      </pc:sldChg>
      <pc:sldChg chg="addSp modSp add mod">
        <pc:chgData name="Thurston Freeman" userId="7304f9903cff3937" providerId="LiveId" clId="{DA604238-8358-4E07-9442-CE530385C666}" dt="2023-08-24T12:15:30.795" v="405" actId="14100"/>
        <pc:sldMkLst>
          <pc:docMk/>
          <pc:sldMk cId="2279555266" sldId="310"/>
        </pc:sldMkLst>
        <pc:picChg chg="add mod">
          <ac:chgData name="Thurston Freeman" userId="7304f9903cff3937" providerId="LiveId" clId="{DA604238-8358-4E07-9442-CE530385C666}" dt="2023-08-24T12:15:30.795" v="405" actId="14100"/>
          <ac:picMkLst>
            <pc:docMk/>
            <pc:sldMk cId="2279555266" sldId="310"/>
            <ac:picMk id="6" creationId="{2A0C1A65-15C6-881B-A22A-7B5863E733FB}"/>
          </ac:picMkLst>
        </pc:picChg>
      </pc:sldChg>
      <pc:sldChg chg="addSp modSp add mod">
        <pc:chgData name="Thurston Freeman" userId="7304f9903cff3937" providerId="LiveId" clId="{DA604238-8358-4E07-9442-CE530385C666}" dt="2023-08-24T11:57:55.588" v="398" actId="14100"/>
        <pc:sldMkLst>
          <pc:docMk/>
          <pc:sldMk cId="2971251048" sldId="311"/>
        </pc:sldMkLst>
        <pc:picChg chg="add mod">
          <ac:chgData name="Thurston Freeman" userId="7304f9903cff3937" providerId="LiveId" clId="{DA604238-8358-4E07-9442-CE530385C666}" dt="2023-08-24T11:57:55.588" v="398" actId="14100"/>
          <ac:picMkLst>
            <pc:docMk/>
            <pc:sldMk cId="2971251048" sldId="311"/>
            <ac:picMk id="6" creationId="{840A7040-A0C2-BE82-8A99-D4A0D084BC5F}"/>
          </ac:picMkLst>
        </pc:picChg>
      </pc:sldChg>
      <pc:sldChg chg="addSp delSp modSp add mod ord">
        <pc:chgData name="Thurston Freeman" userId="7304f9903cff3937" providerId="LiveId" clId="{DA604238-8358-4E07-9442-CE530385C666}" dt="2023-08-24T12:18:55.198" v="427" actId="14100"/>
        <pc:sldMkLst>
          <pc:docMk/>
          <pc:sldMk cId="2424097506" sldId="312"/>
        </pc:sldMkLst>
        <pc:picChg chg="add del mod">
          <ac:chgData name="Thurston Freeman" userId="7304f9903cff3937" providerId="LiveId" clId="{DA604238-8358-4E07-9442-CE530385C666}" dt="2023-08-24T12:16:54.040" v="406" actId="478"/>
          <ac:picMkLst>
            <pc:docMk/>
            <pc:sldMk cId="2424097506" sldId="312"/>
            <ac:picMk id="6" creationId="{C2D40CD9-B287-BB07-9198-683A88BE8F6F}"/>
          </ac:picMkLst>
        </pc:picChg>
        <pc:picChg chg="add del mod">
          <ac:chgData name="Thurston Freeman" userId="7304f9903cff3937" providerId="LiveId" clId="{DA604238-8358-4E07-9442-CE530385C666}" dt="2023-08-24T12:17:59.592" v="416" actId="478"/>
          <ac:picMkLst>
            <pc:docMk/>
            <pc:sldMk cId="2424097506" sldId="312"/>
            <ac:picMk id="7" creationId="{3573C29B-82DB-E7F4-12F4-12542C2A6A9C}"/>
          </ac:picMkLst>
        </pc:picChg>
        <pc:picChg chg="add mod">
          <ac:chgData name="Thurston Freeman" userId="7304f9903cff3937" providerId="LiveId" clId="{DA604238-8358-4E07-9442-CE530385C666}" dt="2023-08-24T12:18:31.953" v="424" actId="14100"/>
          <ac:picMkLst>
            <pc:docMk/>
            <pc:sldMk cId="2424097506" sldId="312"/>
            <ac:picMk id="10" creationId="{3F8F178C-E3D5-3661-99B4-89EE4EC0EF2C}"/>
          </ac:picMkLst>
        </pc:picChg>
        <pc:picChg chg="add mod">
          <ac:chgData name="Thurston Freeman" userId="7304f9903cff3937" providerId="LiveId" clId="{DA604238-8358-4E07-9442-CE530385C666}" dt="2023-08-24T12:18:55.198" v="427" actId="14100"/>
          <ac:picMkLst>
            <pc:docMk/>
            <pc:sldMk cId="2424097506" sldId="312"/>
            <ac:picMk id="12" creationId="{27FD7C94-D140-9A7B-021C-C22D3C4BF8CA}"/>
          </ac:picMkLst>
        </pc:picChg>
      </pc:sldChg>
      <pc:sldMasterChg chg="addSldLayout delSldLayout">
        <pc:chgData name="Thurston Freeman" userId="7304f9903cff3937" providerId="LiveId" clId="{DA604238-8358-4E07-9442-CE530385C666}" dt="2023-08-24T11:38:09.159" v="342" actId="2696"/>
        <pc:sldMasterMkLst>
          <pc:docMk/>
          <pc:sldMasterMk cId="4211324347" sldId="2147483720"/>
        </pc:sldMasterMkLst>
        <pc:sldLayoutChg chg="del">
          <pc:chgData name="Thurston Freeman" userId="7304f9903cff3937" providerId="LiveId" clId="{DA604238-8358-4E07-9442-CE530385C666}" dt="2023-08-24T10:18:38.243" v="272" actId="2696"/>
          <pc:sldLayoutMkLst>
            <pc:docMk/>
            <pc:sldMasterMk cId="4211324347" sldId="2147483720"/>
            <pc:sldLayoutMk cId="709917371" sldId="2147483732"/>
          </pc:sldLayoutMkLst>
        </pc:sldLayoutChg>
        <pc:sldLayoutChg chg="del">
          <pc:chgData name="Thurston Freeman" userId="7304f9903cff3937" providerId="LiveId" clId="{DA604238-8358-4E07-9442-CE530385C666}" dt="2023-08-24T10:21:07.700" v="279" actId="2696"/>
          <pc:sldLayoutMkLst>
            <pc:docMk/>
            <pc:sldMasterMk cId="4211324347" sldId="2147483720"/>
            <pc:sldLayoutMk cId="3957562436" sldId="2147483735"/>
          </pc:sldLayoutMkLst>
        </pc:sldLayoutChg>
        <pc:sldLayoutChg chg="del">
          <pc:chgData name="Thurston Freeman" userId="7304f9903cff3937" providerId="LiveId" clId="{DA604238-8358-4E07-9442-CE530385C666}" dt="2023-08-24T10:27:03.662" v="306" actId="2696"/>
          <pc:sldLayoutMkLst>
            <pc:docMk/>
            <pc:sldMasterMk cId="4211324347" sldId="2147483720"/>
            <pc:sldLayoutMk cId="1285347871" sldId="2147483736"/>
          </pc:sldLayoutMkLst>
        </pc:sldLayoutChg>
        <pc:sldLayoutChg chg="add del">
          <pc:chgData name="Thurston Freeman" userId="7304f9903cff3937" providerId="LiveId" clId="{DA604238-8358-4E07-9442-CE530385C666}" dt="2023-08-24T11:38:09.159" v="342" actId="2696"/>
          <pc:sldLayoutMkLst>
            <pc:docMk/>
            <pc:sldMasterMk cId="4211324347" sldId="2147483720"/>
            <pc:sldLayoutMk cId="2085522024" sldId="21474837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5AF0-A7C4-7D9F-8A75-985DE0C0C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7563E-DBCB-C0CE-3398-A6B19AF1C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1DF8A-0EBB-5724-5C74-AAFB33B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5A90-9AF8-3E4E-E47C-AD2B47B7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6A7D0-F4E2-17DD-DEAE-4E9A05A5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06434-3DD9-2779-8550-5A552CD82BF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F111BA3-26F7-5AFA-6E80-84B328D8D562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74052-3FCB-A0F1-DB3F-E8B2137849EE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6062FB-7B4E-1174-A9BD-191765AD1A9C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464AEBA-508D-3276-C890-DDC3E22652BF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932310-19DD-B986-C20E-65ACB4905621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681939-435F-8428-6271-028788563CB7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F424F96-0B4E-D103-6BE5-EFC08623A60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CD04112-D101-74FC-3821-11B308D3288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D3B6455E-4022-7C09-9223-7FAA2698FB2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A5A62250-2545-8617-3D14-7A01A7BEB41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3A4C556F-846A-5012-2CAC-3FB5613602C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29" name="Group 28">
                          <a:extLst>
                            <a:ext uri="{FF2B5EF4-FFF2-40B4-BE49-F238E27FC236}">
                              <a16:creationId xmlns:a16="http://schemas.microsoft.com/office/drawing/2014/main" id="{8460D166-5136-CC05-3E18-0B2D934FF1D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31" name="Oval 30">
                            <a:extLst>
                              <a:ext uri="{FF2B5EF4-FFF2-40B4-BE49-F238E27FC236}">
                                <a16:creationId xmlns:a16="http://schemas.microsoft.com/office/drawing/2014/main" id="{E26465B6-8DCF-1547-BDBD-F3BE45068ECB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32" name="Oval 31">
                            <a:extLst>
                              <a:ext uri="{FF2B5EF4-FFF2-40B4-BE49-F238E27FC236}">
                                <a16:creationId xmlns:a16="http://schemas.microsoft.com/office/drawing/2014/main" id="{9C7E37AB-1B3A-35D4-2462-94C679CABC84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0" name="Oval 29">
                          <a:extLst>
                            <a:ext uri="{FF2B5EF4-FFF2-40B4-BE49-F238E27FC236}">
                              <a16:creationId xmlns:a16="http://schemas.microsoft.com/office/drawing/2014/main" id="{E19A1A32-24D2-0CD3-9B9D-B0ECA40E365F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472BBD21-0246-2FD9-2517-995E6EF5F76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747D5BD5-BA41-B555-85FF-8251FA8141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0DD69A0E-50A3-8AFB-0C97-559BAD2AFD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DC303C89-B445-0B54-BC38-F5177CF87AD2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3FDD8A0-90B2-11BB-27AE-E09AF304821D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8CC7F5E-6B90-CAE5-7238-587447D6E8E3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C13F12E-A478-7D8C-AFF4-338E901C439B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432F40B-C531-CD1A-3D95-46AAA1A4C2EF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F7A1E76-B5BE-E830-3B21-78DEC284A554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2E0FBF-4C74-E0FA-2624-7138777500F5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C35960F-13CB-A5E3-552C-ED472FC6AC81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7D39D064-A02E-548B-8092-B1A3A47B1DAE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0CAD4E-BF76-8E4C-8C7D-DB9FB5579468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C3FBAD9-7605-F3DC-1F3A-D492ECAC7CFB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CAB7FB5D-6222-8AE8-3DAD-284BE51CA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D2716EB-A221-504F-1BDD-B84E926D43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0B1341-C33C-8E83-A612-9064EA5238DC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08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46F1-1978-4DBD-4136-21DCFDE8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FC797-F2E2-E426-6CC8-52E975AB7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194BE-0277-6AA7-FD12-3A278853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D6F26-3216-8656-B94F-2F0B9336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616C-F9DE-B550-FEBC-845E7BA2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9432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6D749-DBDB-29CA-6CB8-5C9BD7157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9B666-CB56-EA72-6AAF-684A6C8E2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14E17-28E4-159E-E85F-C472C003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5964-AD7E-16AB-2B4C-1BAC3651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7BF6E-086D-E276-D576-EB855279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2895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75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36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C089-E357-D0EA-38E8-62DF632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303D8-2478-70C4-9C6B-063251462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A769B-54F2-5D45-D5CE-4C7E50CF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6A9E-1D3A-A1E1-F0FB-F94540FB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DB734-C7DA-53DE-7BEC-B639BA2B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BCF7ABFF-0793-371B-A472-344668008EDF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0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6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1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C6-C5EE-BE5F-78EC-86727173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DFFC5-821F-CE3B-6D63-58A8B11E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E0E80-B067-919A-DE44-36927B5B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FEA5C-07BC-2368-3D48-1CFC892E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25DBE-6A27-C666-9DBA-D4CC1E61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4734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EC49-E370-E89E-EB0E-DAD2D612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A0D9-E483-6EC9-1770-14D27E1A7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06C3C-8BA0-72E7-2A26-4758774BD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74691-3B5E-74D3-2E51-3E1F4722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0CEC3-860F-A65B-C4F9-19EB11C8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12783-34F2-121E-DCCE-7EB971BA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758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0B62-526E-43D5-B3FB-4E0ABABE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D37B5-BC36-B1B7-9AA1-8BAA67FEE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6EBB4-AE3A-0AB5-5FBD-9259283AF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7A7B6-0BC3-5BF8-E94B-6C8289C7D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DAAD1-896E-A11B-7716-E90F725FF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766B9-EE09-D7A4-3BB3-9CEB5577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877D3-58AA-8B9D-5101-EEA3260D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6B0BA-E161-4A68-9DBE-0DF0B4FE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224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07F3-9925-A545-0C94-6F0E1887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87ACC-2348-EE95-68FB-41E03FDB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52438-21AD-B0A8-A519-EB8DF908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8F77C-2FDC-6F8C-261C-FFA282C5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728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B57FD-45AF-E84C-2BD9-39B57A16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0B432-6EEE-1F42-669A-25305FF7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243C3-773E-89AC-8429-28AD2756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2405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DA48-F5A0-C745-7DAE-86277BA3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0974A-2A81-27F6-9D10-B7BB0ED9B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C53DB-EC81-35D6-14E0-7346A686B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C5AA-C2DF-F27F-2AA7-B2F8BF4D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606FA-6F0E-B0AF-D2C4-81DFAB26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6988-5FBF-D86D-D1FD-1DADCDD5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936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6034-01D2-E08F-38A4-5CA6F966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74759-ED66-764C-9338-5130BAD05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24958-2875-FCDF-048B-98F7C527C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A7731-9612-BC93-B57F-ED732E3C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7F404-135E-B671-2B81-FE13786B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1F615-C9DB-24FC-4BEC-DB824109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9338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20751-5DD2-CCCD-AEF5-292B0BC8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F0CA5-E382-E78B-E029-4C00F1C51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50DBB-B553-C6A4-AD28-1CEFD800B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AC23C-31CA-D44A-83AB-A75F27CAD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14127-C592-A5D4-9F90-3C8CE1EDF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3" r:id="rId12"/>
    <p:sldLayoutId id="2147483734" r:id="rId13"/>
    <p:sldLayoutId id="2147483666" r:id="rId14"/>
    <p:sldLayoutId id="2147483677" r:id="rId15"/>
    <p:sldLayoutId id="2147483679" r:id="rId16"/>
    <p:sldLayoutId id="2147483678" r:id="rId17"/>
    <p:sldLayoutId id="2147483685" r:id="rId18"/>
    <p:sldLayoutId id="2147483697" r:id="rId19"/>
    <p:sldLayoutId id="2147483687" r:id="rId20"/>
    <p:sldLayoutId id="2147483684" r:id="rId21"/>
    <p:sldLayoutId id="2147483698" r:id="rId22"/>
    <p:sldLayoutId id="2147483671" r:id="rId23"/>
    <p:sldLayoutId id="2147483670" r:id="rId24"/>
    <p:sldLayoutId id="2147483683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5D388D9-DE80-D34A-521F-35DF870E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C65CF2-B064-EC67-C5C0-00EED1E9ADB4}"/>
              </a:ext>
            </a:extLst>
          </p:cNvPr>
          <p:cNvSpPr txBox="1"/>
          <p:nvPr/>
        </p:nvSpPr>
        <p:spPr>
          <a:xfrm>
            <a:off x="2052619" y="2828835"/>
            <a:ext cx="1050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ACCEPTED AS SUBMITTED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F49DB-F6DC-80E9-D7D5-555ECF25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58" y="0"/>
            <a:ext cx="11511642" cy="86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81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8D1755-8D0E-A273-EFB0-F8E26A3B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0" y="0"/>
            <a:ext cx="11158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5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518DE-E22D-14CF-9665-986E0A74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-198783"/>
            <a:ext cx="11401306" cy="73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F178C-E3D5-3661-99B4-89EE4EC0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77" y="0"/>
            <a:ext cx="11105322" cy="3167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D7C94-D140-9A7B-021C-C22D3C4BF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77" y="3167271"/>
            <a:ext cx="11105322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7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04379-613D-3DEB-46E4-9C93A12E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99" y="0"/>
            <a:ext cx="111801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A7040-A0C2-BE82-8A99-D4A0D084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17" y="0"/>
            <a:ext cx="11171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5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C1A65-15C6-881B-A22A-7B5863E73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64" y="1428556"/>
            <a:ext cx="11184835" cy="35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5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DC4E42-4A47-A1E4-2E4E-B0D7384B3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3" y="-1175086"/>
            <a:ext cx="11178534" cy="80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FF1D5-EF36-F4D8-59D9-FE569C02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25" y="0"/>
            <a:ext cx="1142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/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945622" y="3902075"/>
            <a:ext cx="1963456" cy="210185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7FB8E-308F-9725-DAB7-BCDB31786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357" y="-604157"/>
            <a:ext cx="11130643" cy="74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3" name="Picture 2" descr="A certificate of a vehicle&#10;&#10;Description automatically generated">
            <a:extLst>
              <a:ext uri="{FF2B5EF4-FFF2-40B4-BE49-F238E27FC236}">
                <a16:creationId xmlns:a16="http://schemas.microsoft.com/office/drawing/2014/main" id="{A601CFED-4524-98DC-F116-C28C3B5FC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-829733"/>
            <a:ext cx="11298767" cy="76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6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4AE4420-C25B-6829-C720-03FEDDA6B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966969"/>
              </p:ext>
            </p:extLst>
          </p:nvPr>
        </p:nvGraphicFramePr>
        <p:xfrm>
          <a:off x="1120878" y="1"/>
          <a:ext cx="1107112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57129" imgH="6213555" progId="Word.Document.12">
                  <p:embed/>
                </p:oleObj>
              </mc:Choice>
              <mc:Fallback>
                <p:oleObj name="Document" r:id="rId3" imgW="6857129" imgH="6213555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4AE4420-C25B-6829-C720-03FEDDA6B0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0878" y="1"/>
                        <a:ext cx="1107112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188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A679545-7E6E-599E-01B0-FC79C208B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34911"/>
              </p:ext>
            </p:extLst>
          </p:nvPr>
        </p:nvGraphicFramePr>
        <p:xfrm>
          <a:off x="1140542" y="0"/>
          <a:ext cx="11051458" cy="702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542842" imgH="7419482" progId="Word.Document.12">
                  <p:embed/>
                </p:oleObj>
              </mc:Choice>
              <mc:Fallback>
                <p:oleObj name="Document" r:id="rId3" imgW="7542842" imgH="7419482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A679545-7E6E-599E-01B0-FC79C208B2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0542" y="0"/>
                        <a:ext cx="11051458" cy="702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520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1B117F5-EC63-217B-7D14-88137F3C2C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789736"/>
              </p:ext>
            </p:extLst>
          </p:nvPr>
        </p:nvGraphicFramePr>
        <p:xfrm>
          <a:off x="857249" y="0"/>
          <a:ext cx="1133475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960796" imgH="5969412" progId="Word.Document.12">
                  <p:embed/>
                </p:oleObj>
              </mc:Choice>
              <mc:Fallback>
                <p:oleObj name="Document" r:id="rId3" imgW="6960796" imgH="5969412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1B117F5-EC63-217B-7D14-88137F3C2C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7249" y="0"/>
                        <a:ext cx="1133475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35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OVERVIEW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9F412-5E01-19E1-660D-E05A2414C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78" y="0"/>
            <a:ext cx="11370522" cy="74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1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Rick Baumgardner, Thurston Freeman</Speakers>
    <Section xmlns="b47a5aad-adfb-4dac-9d3f-47090e67d565">350</Sec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19A930-1B99-4E6A-8FC0-F4EC96DB90CA}">
  <ds:schemaRefs>
    <ds:schemaRef ds:uri="http://purl.org/dc/elements/1.1/"/>
    <ds:schemaRef ds:uri="230e9df3-be65-4c73-a93b-d1236ebd677e"/>
    <ds:schemaRef ds:uri="71af3243-3dd4-4a8d-8c0d-dd76da1f02a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16c05727-aa75-4e4a-9b5f-8a80a1165891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8D7BA3-8A6F-4F51-B1EE-3B01AA004F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978A39-A709-475E-B795-8DB355DAD7C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90</Words>
  <Application>Microsoft Office PowerPoint</Application>
  <PresentationFormat>Widescreen</PresentationFormat>
  <Paragraphs>46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Document</vt:lpstr>
      <vt:lpstr>PowerPoint Presentation</vt:lpstr>
      <vt:lpstr>COMPANY OVERVIEW</vt:lpstr>
      <vt:lpstr>COMPANY OVERVIEW</vt:lpstr>
      <vt:lpstr>PowerPoint Presentation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  <vt:lpstr>COMPANY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Thurston Freeman</dc:creator>
  <cp:lastModifiedBy>Thurston Freeman</cp:lastModifiedBy>
  <cp:revision>1</cp:revision>
  <dcterms:created xsi:type="dcterms:W3CDTF">2023-07-29T18:43:23Z</dcterms:created>
  <dcterms:modified xsi:type="dcterms:W3CDTF">2023-08-24T12:31:26Z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